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34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23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8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88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176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1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04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1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47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6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59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F233D-5278-4505-91F9-7C1EB6890281}" type="datetimeFigureOut">
              <a:rPr lang="ko-KR" altLang="en-US" smtClean="0"/>
              <a:t>2019-07-04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D9D71-E24B-4AAB-B173-75299DF3B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10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행성석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763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1775" cy="5095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1762125"/>
            <a:ext cx="6581775" cy="50958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789773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운석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264346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부스러기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88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1775" cy="5095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1762125"/>
            <a:ext cx="6581775" cy="50958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789773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운석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264346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부스러기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06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8659" cy="22200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58" y="0"/>
            <a:ext cx="3278659" cy="22200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20079"/>
            <a:ext cx="3278659" cy="22200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59" y="2220080"/>
            <a:ext cx="3278660" cy="222007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37321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운석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</a:t>
            </a:r>
            <a:r>
              <a:rPr lang="ko-KR" altLang="en-US" dirty="0" smtClean="0"/>
              <a:t> 볼</a:t>
            </a:r>
          </a:p>
          <a:p>
            <a:r>
              <a:rPr lang="ko-KR" altLang="en-US" dirty="0" err="1" smtClean="0"/>
              <a:t>플라워</a:t>
            </a:r>
            <a:r>
              <a:rPr lang="ko-KR" altLang="en-US" dirty="0" smtClean="0"/>
              <a:t> 하트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1896" y="0"/>
            <a:ext cx="223245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부스러기</a:t>
            </a:r>
            <a:endParaRPr lang="en-US" altLang="ko-KR" dirty="0" smtClean="0"/>
          </a:p>
          <a:p>
            <a:r>
              <a:rPr lang="ko-KR" altLang="en-US" dirty="0" smtClean="0"/>
              <a:t>탐사선</a:t>
            </a:r>
          </a:p>
          <a:p>
            <a:r>
              <a:rPr lang="ko-KR" altLang="en-US" dirty="0" smtClean="0"/>
              <a:t>원자 기호</a:t>
            </a:r>
          </a:p>
          <a:p>
            <a:r>
              <a:rPr lang="ko-KR" altLang="en-US" dirty="0" smtClean="0"/>
              <a:t>아래쪽 마녀</a:t>
            </a:r>
          </a:p>
          <a:p>
            <a:r>
              <a:rPr lang="ko-KR" altLang="en-US" dirty="0" smtClean="0"/>
              <a:t>눈꽃 확장</a:t>
            </a:r>
          </a:p>
          <a:p>
            <a:r>
              <a:rPr lang="ko-KR" altLang="en-US" dirty="0" smtClean="0"/>
              <a:t>외부 은하 확장</a:t>
            </a:r>
          </a:p>
          <a:p>
            <a:r>
              <a:rPr lang="ko-KR" altLang="en-US" dirty="0" smtClean="0"/>
              <a:t>큰 용암 자국</a:t>
            </a:r>
          </a:p>
          <a:p>
            <a:r>
              <a:rPr lang="ko-KR" altLang="en-US" dirty="0" smtClean="0"/>
              <a:t>개기월식 표식</a:t>
            </a:r>
          </a:p>
          <a:p>
            <a:r>
              <a:rPr lang="ko-KR" altLang="en-US" dirty="0" smtClean="0"/>
              <a:t>선 색이 변경됨</a:t>
            </a:r>
          </a:p>
          <a:p>
            <a:r>
              <a:rPr lang="ko-KR" altLang="en-US" dirty="0" smtClean="0"/>
              <a:t>대각선 </a:t>
            </a:r>
            <a:r>
              <a:rPr lang="ko-KR" altLang="en-US" dirty="0" err="1" smtClean="0"/>
              <a:t>플라즈마</a:t>
            </a:r>
            <a:r>
              <a:rPr lang="ko-KR" altLang="en-US" dirty="0" smtClean="0"/>
              <a:t> 볼</a:t>
            </a:r>
          </a:p>
          <a:p>
            <a:r>
              <a:rPr lang="ko-KR" altLang="en-US" dirty="0" smtClean="0"/>
              <a:t>외부 확장</a:t>
            </a:r>
            <a:endParaRPr lang="ko-KR" altLang="en-US" dirty="0"/>
          </a:p>
        </p:txBody>
      </p:sp>
      <p:pic>
        <p:nvPicPr>
          <p:cNvPr id="1026" name="Picture 2" descr="íì¬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39" y="4422199"/>
            <a:ext cx="3355096" cy="24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ì¬ì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1" t="2987" r="27370" b="26735"/>
          <a:stretch/>
        </p:blipFill>
        <p:spPr bwMode="auto">
          <a:xfrm>
            <a:off x="8620136" y="4422200"/>
            <a:ext cx="3571864" cy="24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íì¬ì 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81" y="4422198"/>
            <a:ext cx="4324658" cy="24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74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53" y="1271587"/>
            <a:ext cx="5648325" cy="4314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8" y="1271587"/>
            <a:ext cx="5648325" cy="43148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37321" y="0"/>
            <a:ext cx="14745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아톰</a:t>
            </a:r>
            <a:endParaRPr lang="ko-KR" altLang="en-US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9711896" y="0"/>
            <a:ext cx="2232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원자 기호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0074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62037"/>
            <a:ext cx="6029325" cy="473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" y="1062037"/>
            <a:ext cx="6029325" cy="47339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789773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운석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264346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부스러기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82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37" y="1062037"/>
            <a:ext cx="6029325" cy="47339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789773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운석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264346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부스러기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33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279" y="3377449"/>
            <a:ext cx="4495442" cy="34805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58" y="0"/>
            <a:ext cx="4495442" cy="34805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95442" cy="348055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789773" y="3599615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운석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264346" y="3599615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부스러기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91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279" y="3480551"/>
            <a:ext cx="4495441" cy="34805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58" y="0"/>
            <a:ext cx="4495441" cy="34805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95441" cy="34805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789773" y="3651166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운석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264346" y="3651166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부스러기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451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0" y="0"/>
            <a:ext cx="5983432" cy="46326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92" y="2225386"/>
            <a:ext cx="5983432" cy="46326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789773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운석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264346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부스러기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33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1762125"/>
            <a:ext cx="6581775" cy="5095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1775" cy="50958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789773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운석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264346" y="0"/>
            <a:ext cx="14745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부스러기</a:t>
            </a:r>
            <a:endParaRPr lang="en-US" altLang="ko-KR" dirty="0" smtClean="0"/>
          </a:p>
          <a:p>
            <a:r>
              <a:rPr lang="ko-KR" altLang="en-US" dirty="0" smtClean="0"/>
              <a:t>목성</a:t>
            </a:r>
          </a:p>
          <a:p>
            <a:r>
              <a:rPr lang="ko-KR" altLang="en-US" dirty="0" smtClean="0"/>
              <a:t>아톰</a:t>
            </a:r>
          </a:p>
          <a:p>
            <a:r>
              <a:rPr lang="ko-KR" altLang="en-US" dirty="0" err="1" smtClean="0"/>
              <a:t>펌킨</a:t>
            </a:r>
            <a:endParaRPr lang="ko-KR" altLang="en-US" dirty="0" smtClean="0"/>
          </a:p>
          <a:p>
            <a:r>
              <a:rPr lang="ko-KR" altLang="en-US" dirty="0" smtClean="0"/>
              <a:t>눈꽃</a:t>
            </a:r>
          </a:p>
          <a:p>
            <a:r>
              <a:rPr lang="ko-KR" altLang="en-US" dirty="0" smtClean="0"/>
              <a:t>은하계</a:t>
            </a:r>
          </a:p>
          <a:p>
            <a:r>
              <a:rPr lang="ko-KR" altLang="en-US" dirty="0" smtClean="0"/>
              <a:t>화산</a:t>
            </a:r>
          </a:p>
          <a:p>
            <a:r>
              <a:rPr lang="ko-KR" altLang="en-US" dirty="0" smtClean="0"/>
              <a:t>개기월식</a:t>
            </a:r>
          </a:p>
          <a:p>
            <a:r>
              <a:rPr lang="ko-KR" altLang="en-US" dirty="0" smtClean="0"/>
              <a:t>루비스타</a:t>
            </a:r>
          </a:p>
          <a:p>
            <a:r>
              <a:rPr lang="ko-KR" altLang="en-US" dirty="0" err="1" smtClean="0"/>
              <a:t>플라즈마볼</a:t>
            </a:r>
            <a:endParaRPr lang="ko-KR" altLang="en-US" dirty="0" smtClean="0"/>
          </a:p>
          <a:p>
            <a:r>
              <a:rPr lang="ko-KR" altLang="en-US" dirty="0" err="1" smtClean="0"/>
              <a:t>플라워하트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28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218</Words>
  <Application>Microsoft Office PowerPoint</Application>
  <PresentationFormat>와이드스크린</PresentationFormat>
  <Paragraphs>201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스페셜 행성석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스페셜 행성석 + 8월</dc:title>
  <dc:creator>안명선</dc:creator>
  <cp:lastModifiedBy>안명선</cp:lastModifiedBy>
  <cp:revision>35</cp:revision>
  <dcterms:created xsi:type="dcterms:W3CDTF">2019-05-02T09:19:10Z</dcterms:created>
  <dcterms:modified xsi:type="dcterms:W3CDTF">2019-07-04T06:03:23Z</dcterms:modified>
</cp:coreProperties>
</file>